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26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38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486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005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090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929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110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511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91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63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84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D1FAC-26E0-4595-976B-B33763EF3366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21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Herkauwers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31 veel gehouden rassen</a:t>
            </a:r>
          </a:p>
          <a:p>
            <a:pPr algn="l">
              <a:buFontTx/>
              <a:buChar char="-"/>
            </a:pPr>
            <a:r>
              <a:rPr lang="nl-NL" sz="2200" dirty="0" smtClean="0"/>
              <a:t> 12 schapenrassen</a:t>
            </a:r>
          </a:p>
          <a:p>
            <a:pPr algn="l">
              <a:buFontTx/>
              <a:buChar char="-"/>
            </a:pPr>
            <a:r>
              <a:rPr lang="nl-NL" sz="2200" dirty="0" smtClean="0"/>
              <a:t> 12 rundveerassen</a:t>
            </a:r>
          </a:p>
          <a:p>
            <a:pPr algn="l">
              <a:buFontTx/>
              <a:buChar char="-"/>
            </a:pPr>
            <a:r>
              <a:rPr lang="nl-NL" sz="2200" smtClean="0"/>
              <a:t> 7 </a:t>
            </a:r>
            <a:r>
              <a:rPr lang="nl-NL" sz="2200" dirty="0" smtClean="0"/>
              <a:t>geitenrassen 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65081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21. Maas, Rijn en IJssel (MRIJ)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Dubbeldoel</a:t>
            </a:r>
          </a:p>
          <a:p>
            <a:r>
              <a:rPr lang="nl-NL" dirty="0" smtClean="0"/>
              <a:t>Herkomst: Nederland (Gelderland en Brabant)</a:t>
            </a:r>
          </a:p>
        </p:txBody>
      </p:sp>
      <p:pic>
        <p:nvPicPr>
          <p:cNvPr id="10242" name="Picture 2" descr="http://landbouw.paginablog.nl/landbouw/puck2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80928"/>
            <a:ext cx="5059109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95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22. Blonde </a:t>
            </a:r>
            <a:r>
              <a:rPr lang="nl-NL" dirty="0" err="1" smtClean="0"/>
              <a:t>D’aquitaine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Vleesproductie			</a:t>
            </a:r>
          </a:p>
          <a:p>
            <a:r>
              <a:rPr lang="nl-NL" dirty="0" smtClean="0"/>
              <a:t>Herkomst: Frankrijk</a:t>
            </a:r>
          </a:p>
        </p:txBody>
      </p:sp>
      <p:pic>
        <p:nvPicPr>
          <p:cNvPr id="9218" name="Picture 2" descr="http://www.ki-samen.nl/upload/03747-Tabaloun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08920"/>
            <a:ext cx="50673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81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23. Witrug/</a:t>
            </a:r>
            <a:r>
              <a:rPr lang="nl-NL" dirty="0" err="1" smtClean="0"/>
              <a:t>witrik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Vlees, melk, dubbeldoel</a:t>
            </a:r>
          </a:p>
          <a:p>
            <a:r>
              <a:rPr lang="nl-NL" dirty="0" smtClean="0"/>
              <a:t>Herkomst: Nederland</a:t>
            </a:r>
          </a:p>
        </p:txBody>
      </p:sp>
      <p:pic>
        <p:nvPicPr>
          <p:cNvPr id="8194" name="Picture 2" descr="http://www.koemania.nl/images/koeienrassen/witrik%20w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80928"/>
            <a:ext cx="5600620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6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24. </a:t>
            </a:r>
            <a:r>
              <a:rPr lang="nl-NL" dirty="0" err="1" smtClean="0"/>
              <a:t>Limousin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Vleesproductie</a:t>
            </a:r>
          </a:p>
          <a:p>
            <a:r>
              <a:rPr lang="nl-NL" dirty="0" smtClean="0"/>
              <a:t>Herkomst: Frankrijk</a:t>
            </a:r>
          </a:p>
        </p:txBody>
      </p:sp>
      <p:pic>
        <p:nvPicPr>
          <p:cNvPr id="7170" name="Picture 2" descr="http://mundorodeo.com/wp-content/uploads/2011/02/limousi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80928"/>
            <a:ext cx="4762500" cy="3495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8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25. </a:t>
            </a:r>
            <a:r>
              <a:rPr lang="nl-NL" dirty="0" err="1" smtClean="0"/>
              <a:t>Piemontese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7355160" cy="4421088"/>
          </a:xfrm>
        </p:spPr>
        <p:txBody>
          <a:bodyPr/>
          <a:lstStyle/>
          <a:p>
            <a:r>
              <a:rPr lang="nl-NL" dirty="0" smtClean="0"/>
              <a:t>Gebruiksdoel: Vleesproductie</a:t>
            </a:r>
          </a:p>
          <a:p>
            <a:r>
              <a:rPr lang="nl-NL" dirty="0" smtClean="0"/>
              <a:t>Herkomst: Italië (</a:t>
            </a:r>
            <a:r>
              <a:rPr lang="nl-NL" dirty="0" err="1" smtClean="0"/>
              <a:t>Piëmonte</a:t>
            </a:r>
            <a:r>
              <a:rPr lang="nl-NL" dirty="0" smtClean="0"/>
              <a:t>)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924943"/>
            <a:ext cx="4896544" cy="343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70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26. Verbeterd Roodbont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355160" cy="4637112"/>
          </a:xfrm>
        </p:spPr>
        <p:txBody>
          <a:bodyPr/>
          <a:lstStyle/>
          <a:p>
            <a:r>
              <a:rPr lang="nl-NL" dirty="0" smtClean="0"/>
              <a:t>Gebruiksdoel: Vleesproductie</a:t>
            </a:r>
          </a:p>
          <a:p>
            <a:r>
              <a:rPr lang="nl-NL" dirty="0" smtClean="0"/>
              <a:t>Herkomst: Nederland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852936"/>
            <a:ext cx="4824536" cy="349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94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27. Fries Hollands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355160" cy="4637112"/>
          </a:xfrm>
        </p:spPr>
        <p:txBody>
          <a:bodyPr/>
          <a:lstStyle/>
          <a:p>
            <a:r>
              <a:rPr lang="nl-NL" dirty="0"/>
              <a:t>Gebruiksdoel: </a:t>
            </a:r>
            <a:r>
              <a:rPr lang="nl-NL" dirty="0" smtClean="0"/>
              <a:t>Melkproductie</a:t>
            </a:r>
            <a:endParaRPr lang="nl-NL" dirty="0"/>
          </a:p>
          <a:p>
            <a:r>
              <a:rPr lang="nl-NL" dirty="0"/>
              <a:t>Herkomst: </a:t>
            </a:r>
            <a:r>
              <a:rPr lang="nl-NL" dirty="0" smtClean="0"/>
              <a:t>Nederland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708920"/>
            <a:ext cx="4680520" cy="361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74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28. </a:t>
            </a:r>
            <a:r>
              <a:rPr lang="nl-NL" dirty="0" err="1" smtClean="0"/>
              <a:t>Hereford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211144" cy="4637112"/>
          </a:xfrm>
        </p:spPr>
        <p:txBody>
          <a:bodyPr/>
          <a:lstStyle/>
          <a:p>
            <a:r>
              <a:rPr lang="nl-NL" dirty="0"/>
              <a:t>Gebruiksdoel: Vleesproductie</a:t>
            </a:r>
          </a:p>
          <a:p>
            <a:r>
              <a:rPr lang="nl-NL" dirty="0"/>
              <a:t>Herkomst: </a:t>
            </a:r>
            <a:r>
              <a:rPr lang="nl-NL" dirty="0" smtClean="0"/>
              <a:t>Engeland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986886"/>
            <a:ext cx="5215372" cy="325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99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29. </a:t>
            </a:r>
            <a:r>
              <a:rPr lang="nl-NL" dirty="0" err="1" smtClean="0"/>
              <a:t>Charolais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7139136" cy="4896544"/>
          </a:xfrm>
        </p:spPr>
        <p:txBody>
          <a:bodyPr/>
          <a:lstStyle/>
          <a:p>
            <a:r>
              <a:rPr lang="nl-NL" dirty="0"/>
              <a:t>Gebruiksdoel: Vleesproductie</a:t>
            </a:r>
          </a:p>
          <a:p>
            <a:r>
              <a:rPr lang="nl-NL" dirty="0"/>
              <a:t>Herkomst: </a:t>
            </a:r>
            <a:r>
              <a:rPr lang="nl-NL" dirty="0" smtClean="0"/>
              <a:t>Frankrijk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 descr="Afbeeldingsresultaat voor charol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708920"/>
            <a:ext cx="523875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84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13. Lakenvelder (LV)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Hobby </a:t>
            </a:r>
          </a:p>
          <a:p>
            <a:r>
              <a:rPr lang="nl-NL" dirty="0" smtClean="0"/>
              <a:t>Herkomst: Nederland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18434" name="Picture 2" descr="http://lh3.ggpht.com/-RYEp8VwUIUw/TIOG2vqB5kI/AAAAAAAASBQ/DrUoRCEm2qo/lakenvelder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24944"/>
            <a:ext cx="5095324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638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 </a:t>
            </a:r>
            <a:r>
              <a:rPr lang="nl-NL" dirty="0" err="1" smtClean="0"/>
              <a:t>Holstein</a:t>
            </a:r>
            <a:r>
              <a:rPr lang="nl-NL" dirty="0" smtClean="0"/>
              <a:t> </a:t>
            </a:r>
            <a:r>
              <a:rPr lang="nl-NL" dirty="0" err="1" smtClean="0"/>
              <a:t>Friesian</a:t>
            </a:r>
            <a:r>
              <a:rPr lang="nl-NL" dirty="0" smtClean="0"/>
              <a:t> (HF)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Melkproductie</a:t>
            </a:r>
          </a:p>
          <a:p>
            <a:r>
              <a:rPr lang="nl-NL" dirty="0" smtClean="0"/>
              <a:t>Herkomst: In VS gefokt uit Nederlands en Duits vee</a:t>
            </a:r>
          </a:p>
        </p:txBody>
      </p:sp>
      <p:pic>
        <p:nvPicPr>
          <p:cNvPr id="17412" name="Picture 4" descr="http://www.dejongeholsteins.com/mediapool/89/892418/resources/big_14282878_0_300-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852936"/>
            <a:ext cx="4900542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988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15. Schotse Hooglander (HI)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Begrazing				</a:t>
            </a:r>
          </a:p>
          <a:p>
            <a:r>
              <a:rPr lang="nl-NL" dirty="0" smtClean="0"/>
              <a:t>Herkomst: Schotland</a:t>
            </a:r>
          </a:p>
        </p:txBody>
      </p:sp>
      <p:pic>
        <p:nvPicPr>
          <p:cNvPr id="16386" name="Picture 2" descr="http://www.fireflystationery.nl/fotolog/April/schotse_hooglanders1b.jpg"/>
          <p:cNvPicPr>
            <a:picLocks noChangeAspect="1" noChangeArrowheads="1"/>
          </p:cNvPicPr>
          <p:nvPr/>
        </p:nvPicPr>
        <p:blipFill rotWithShape="1">
          <a:blip r:embed="rId2" cstate="print"/>
          <a:srcRect l="3170" t="4349" r="2996" b="4188"/>
          <a:stretch/>
        </p:blipFill>
        <p:spPr bwMode="auto">
          <a:xfrm>
            <a:off x="2272144" y="2992582"/>
            <a:ext cx="4744118" cy="31727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710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16. Belgisch Witblauw (BWB)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Vleesproductie</a:t>
            </a:r>
          </a:p>
          <a:p>
            <a:r>
              <a:rPr lang="nl-NL" dirty="0" smtClean="0"/>
              <a:t>Herkomst: België</a:t>
            </a:r>
          </a:p>
        </p:txBody>
      </p:sp>
      <p:pic>
        <p:nvPicPr>
          <p:cNvPr id="15362" name="Picture 2" descr="http://t0.gstatic.com/images?q=tbn:ANd9GcQ69rKkDnSbOHiSQfnE6S7pSDEVNSBhJyYjsKPyCOb1I15QLdljQ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680" y="2780928"/>
            <a:ext cx="4680520" cy="350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99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17. Jersey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Melk					</a:t>
            </a:r>
          </a:p>
          <a:p>
            <a:r>
              <a:rPr lang="nl-NL" dirty="0" smtClean="0"/>
              <a:t>Herkomst: Jersey (Groot Brittannië) </a:t>
            </a:r>
          </a:p>
        </p:txBody>
      </p:sp>
      <p:pic>
        <p:nvPicPr>
          <p:cNvPr id="14338" name="Picture 2" descr="http://t1.gstatic.com/images?q=tbn:ANd9GcQtnQ4zW7jIld-_-a-UycHFkqDjw87kFnOh2xKpPde3K4qlZ8UB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852936"/>
            <a:ext cx="457306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458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18. Groninger Blaarkop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Dubbeldoel</a:t>
            </a:r>
          </a:p>
          <a:p>
            <a:r>
              <a:rPr lang="nl-NL" dirty="0" smtClean="0"/>
              <a:t>Herkomst: Nederland (Groningen / Zuid Holland)</a:t>
            </a:r>
          </a:p>
        </p:txBody>
      </p:sp>
      <p:pic>
        <p:nvPicPr>
          <p:cNvPr id="13314" name="Picture 2" descr="http://t1.gstatic.com/images?q=tbn:ANd9GcSsSq2ZGN4fc15Awz5DOfY2f5qIOu4QnN0AcAqdjyIXhkEd2n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996952"/>
            <a:ext cx="4752528" cy="3220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08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19. </a:t>
            </a:r>
            <a:r>
              <a:rPr lang="nl-NL" dirty="0" err="1" smtClean="0"/>
              <a:t>Galloway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Begrazing	</a:t>
            </a:r>
          </a:p>
          <a:p>
            <a:r>
              <a:rPr lang="nl-NL" dirty="0" smtClean="0"/>
              <a:t>Herkomst: Schotland</a:t>
            </a:r>
          </a:p>
        </p:txBody>
      </p:sp>
      <p:pic>
        <p:nvPicPr>
          <p:cNvPr id="12290" name="Picture 2" descr="http://www.natuurenbos.be/nl-BE/Domeinen/Antwerpen/~/media/Images/Image%20galleries/Antwerpen/Hoge%20Bergen%20-%20Ekstergoor/galloway---foto-Hugo-Vanderwegen.ashx?h=532&amp;thn=0&amp;w=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859506"/>
            <a:ext cx="5040560" cy="33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4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20. </a:t>
            </a:r>
            <a:r>
              <a:rPr lang="nl-NL" dirty="0" err="1" smtClean="0"/>
              <a:t>Dexter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Hobby</a:t>
            </a:r>
          </a:p>
          <a:p>
            <a:r>
              <a:rPr lang="nl-NL" dirty="0" smtClean="0"/>
              <a:t>Herkomst: Groot </a:t>
            </a:r>
            <a:r>
              <a:rPr lang="nl-NL" dirty="0" err="1" smtClean="0"/>
              <a:t>Brittanië</a:t>
            </a:r>
            <a:endParaRPr lang="nl-NL" dirty="0" smtClean="0"/>
          </a:p>
        </p:txBody>
      </p:sp>
      <p:pic>
        <p:nvPicPr>
          <p:cNvPr id="11266" name="Picture 2" descr="http://2.bp.blogspot.com/_F-9OzzSPjl4/R0vz98AhcaI/AAAAAAAAAgQ/bDHF6e9KKwo/s320/mark+en+t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80928"/>
            <a:ext cx="4680520" cy="3510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038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formaat 4-3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formaat 4-3</Template>
  <TotalTime>23</TotalTime>
  <Words>207</Words>
  <Application>Microsoft Office PowerPoint</Application>
  <PresentationFormat>Diavoorstelling (4:3)</PresentationFormat>
  <Paragraphs>56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Calibri</vt:lpstr>
      <vt:lpstr>PPT formaat 4-3</vt:lpstr>
      <vt:lpstr>Herkauwers</vt:lpstr>
      <vt:lpstr>13. Lakenvelder (LV)</vt:lpstr>
      <vt:lpstr>14. Holstein Friesian (HF)</vt:lpstr>
      <vt:lpstr>15. Schotse Hooglander (HI) </vt:lpstr>
      <vt:lpstr>16. Belgisch Witblauw (BWB)</vt:lpstr>
      <vt:lpstr>17. Jersey</vt:lpstr>
      <vt:lpstr>18. Groninger Blaarkop</vt:lpstr>
      <vt:lpstr>19. Galloway</vt:lpstr>
      <vt:lpstr>20. Dexter</vt:lpstr>
      <vt:lpstr>21. Maas, Rijn en IJssel (MRIJ)</vt:lpstr>
      <vt:lpstr>22. Blonde D’aquitaine</vt:lpstr>
      <vt:lpstr>23. Witrug/witrik</vt:lpstr>
      <vt:lpstr>24. Limousin</vt:lpstr>
      <vt:lpstr>25. Piemontese</vt:lpstr>
      <vt:lpstr>26. Verbeterd Roodbont</vt:lpstr>
      <vt:lpstr>27. Fries Hollands</vt:lpstr>
      <vt:lpstr>28. Hereford</vt:lpstr>
      <vt:lpstr>29. Charolais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 van den Assem</dc:creator>
  <cp:lastModifiedBy>Ger van den Assem</cp:lastModifiedBy>
  <cp:revision>14</cp:revision>
  <dcterms:created xsi:type="dcterms:W3CDTF">2015-01-20T07:55:12Z</dcterms:created>
  <dcterms:modified xsi:type="dcterms:W3CDTF">2019-04-10T10:17:14Z</dcterms:modified>
</cp:coreProperties>
</file>